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65" r:id="rId5"/>
    <p:sldId id="261" r:id="rId6"/>
    <p:sldId id="257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A685-B3A9-4A63-B122-C161201B207A}" type="datetimeFigureOut">
              <a:rPr lang="en-AU" smtClean="0"/>
              <a:t>24/10/2018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0ECB-607F-4EE1-AB84-88270D81E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831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A685-B3A9-4A63-B122-C161201B207A}" type="datetimeFigureOut">
              <a:rPr lang="en-AU" smtClean="0"/>
              <a:t>24/10/2018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0ECB-607F-4EE1-AB84-88270D81E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895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A685-B3A9-4A63-B122-C161201B207A}" type="datetimeFigureOut">
              <a:rPr lang="en-AU" smtClean="0"/>
              <a:t>24/10/2018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0ECB-607F-4EE1-AB84-88270D81E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700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A685-B3A9-4A63-B122-C161201B207A}" type="datetimeFigureOut">
              <a:rPr lang="en-AU" smtClean="0"/>
              <a:t>24/10/2018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0ECB-607F-4EE1-AB84-88270D81E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863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A685-B3A9-4A63-B122-C161201B207A}" type="datetimeFigureOut">
              <a:rPr lang="en-AU" smtClean="0"/>
              <a:t>24/10/2018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0ECB-607F-4EE1-AB84-88270D81E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338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A685-B3A9-4A63-B122-C161201B207A}" type="datetimeFigureOut">
              <a:rPr lang="en-AU" smtClean="0"/>
              <a:t>24/10/2018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0ECB-607F-4EE1-AB84-88270D81E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338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A685-B3A9-4A63-B122-C161201B207A}" type="datetimeFigureOut">
              <a:rPr lang="en-AU" smtClean="0"/>
              <a:t>24/10/2018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0ECB-607F-4EE1-AB84-88270D81E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236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A685-B3A9-4A63-B122-C161201B207A}" type="datetimeFigureOut">
              <a:rPr lang="en-AU" smtClean="0"/>
              <a:t>24/10/2018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0ECB-607F-4EE1-AB84-88270D81E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489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A685-B3A9-4A63-B122-C161201B207A}" type="datetimeFigureOut">
              <a:rPr lang="en-AU" smtClean="0"/>
              <a:t>24/10/2018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0ECB-607F-4EE1-AB84-88270D81E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654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A685-B3A9-4A63-B122-C161201B207A}" type="datetimeFigureOut">
              <a:rPr lang="en-AU" smtClean="0"/>
              <a:t>24/10/2018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0ECB-607F-4EE1-AB84-88270D81E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6969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A685-B3A9-4A63-B122-C161201B207A}" type="datetimeFigureOut">
              <a:rPr lang="en-AU" smtClean="0"/>
              <a:t>24/10/2018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0ECB-607F-4EE1-AB84-88270D81E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079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5A685-B3A9-4A63-B122-C161201B207A}" type="datetimeFigureOut">
              <a:rPr lang="en-AU" smtClean="0"/>
              <a:t>24/10/2018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20ECB-607F-4EE1-AB84-88270D81EE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82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	</a:t>
            </a:r>
            <a:r>
              <a:rPr lang="en-AU" b="1" u="sng" dirty="0" smtClean="0"/>
              <a:t>Bouncing ball efficiency Investigation</a:t>
            </a:r>
            <a:endParaRPr lang="en-AU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2127" y="1593375"/>
            <a:ext cx="6836908" cy="546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56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Energy transformations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794" y="2279174"/>
            <a:ext cx="8416290" cy="4208145"/>
          </a:xfrm>
        </p:spPr>
      </p:pic>
    </p:spTree>
    <p:extLst>
      <p:ext uri="{BB962C8B-B14F-4D97-AF65-F5344CB8AC3E}">
        <p14:creationId xmlns:p14="http://schemas.microsoft.com/office/powerpoint/2010/main" val="75493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7058" y="666206"/>
            <a:ext cx="9976486" cy="498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129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Aim: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To perform an experiment to calculate the efficiency of different types of balls to bounce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278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Hypothesis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 smtClean="0"/>
              <a:t>It</a:t>
            </a:r>
            <a:r>
              <a:rPr lang="en-AU" dirty="0" smtClean="0"/>
              <a:t> is predicted that the ______ ball will have the highest efficiency </a:t>
            </a:r>
            <a:r>
              <a:rPr lang="en-AU" b="1" dirty="0" smtClean="0"/>
              <a:t>because </a:t>
            </a:r>
            <a:r>
              <a:rPr lang="en-AU" dirty="0" smtClean="0"/>
              <a:t>…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7646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Method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AU" dirty="0" smtClean="0"/>
              <a:t>Find a flat, hard surface next to a wall. Stand the ruler against the wall (attach with sticky tape) so that the 0cm touches the ground. </a:t>
            </a:r>
          </a:p>
          <a:p>
            <a:pPr marL="514350" indent="-514350">
              <a:buAutoNum type="arabicPeriod"/>
            </a:pPr>
            <a:r>
              <a:rPr lang="en-AU" dirty="0" smtClean="0"/>
              <a:t>Hold the first ball so the top of the ball is exactly 1m above the ground.</a:t>
            </a:r>
          </a:p>
          <a:p>
            <a:pPr marL="514350" indent="-514350">
              <a:buAutoNum type="arabicPeriod"/>
            </a:pPr>
            <a:r>
              <a:rPr lang="en-AU" dirty="0" smtClean="0"/>
              <a:t>Drop the ball without applying any force and record how high it bounces. </a:t>
            </a:r>
          </a:p>
          <a:p>
            <a:pPr marL="514350" indent="-514350">
              <a:buAutoNum type="arabicPeriod"/>
            </a:pPr>
            <a:r>
              <a:rPr lang="en-AU" dirty="0" smtClean="0"/>
              <a:t>Repeat these steps four more times with the same ball (trials 2,3, 4 and 5).</a:t>
            </a:r>
          </a:p>
          <a:p>
            <a:pPr marL="514350" indent="-514350">
              <a:buAutoNum type="arabicPeriod"/>
            </a:pPr>
            <a:r>
              <a:rPr lang="en-AU" dirty="0" smtClean="0"/>
              <a:t> Repeat steps 4 and 5  for the other types of balls.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5629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Results</a:t>
            </a:r>
            <a:endParaRPr lang="en-AU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118889"/>
              </p:ext>
            </p:extLst>
          </p:nvPr>
        </p:nvGraphicFramePr>
        <p:xfrm>
          <a:off x="838200" y="1690688"/>
          <a:ext cx="10515600" cy="5229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421164163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25984610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48471914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6946432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88467853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44522270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89543092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664399103"/>
                    </a:ext>
                  </a:extLst>
                </a:gridCol>
              </a:tblGrid>
              <a:tr h="1645584">
                <a:tc>
                  <a:txBody>
                    <a:bodyPr/>
                    <a:lstStyle/>
                    <a:p>
                      <a:r>
                        <a:rPr lang="en-AU" dirty="0" smtClean="0"/>
                        <a:t>Ball</a:t>
                      </a:r>
                      <a:r>
                        <a:rPr lang="en-AU" baseline="0" dirty="0" smtClean="0"/>
                        <a:t> </a:t>
                      </a:r>
                      <a:endParaRPr lang="en-A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AU" dirty="0" smtClean="0"/>
                        <a:t>Bounce Height (m) 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Average</a:t>
                      </a:r>
                      <a:r>
                        <a:rPr lang="en-AU" baseline="0" dirty="0" smtClean="0"/>
                        <a:t> bounce height (m)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Bounce efficiency</a:t>
                      </a:r>
                      <a:r>
                        <a:rPr lang="en-AU" baseline="0" dirty="0" smtClean="0"/>
                        <a:t> (%)</a:t>
                      </a:r>
                    </a:p>
                    <a:p>
                      <a:r>
                        <a:rPr lang="en-AU" baseline="0" dirty="0" smtClean="0"/>
                        <a:t>(Average Bounce height / drop height) x 100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524729"/>
                  </a:ext>
                </a:extLst>
              </a:tr>
              <a:tr h="667376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Trial</a:t>
                      </a:r>
                      <a:r>
                        <a:rPr lang="en-AU" baseline="0" dirty="0" smtClean="0"/>
                        <a:t> 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602423"/>
                  </a:ext>
                </a:extLst>
              </a:tr>
              <a:tr h="667376">
                <a:tc>
                  <a:txBody>
                    <a:bodyPr/>
                    <a:lstStyle/>
                    <a:p>
                      <a:r>
                        <a:rPr lang="en-AU" dirty="0" smtClean="0"/>
                        <a:t>Tennis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492035"/>
                  </a:ext>
                </a:extLst>
              </a:tr>
              <a:tr h="667376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240086"/>
                  </a:ext>
                </a:extLst>
              </a:tr>
              <a:tr h="667376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174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10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Efficiency calculations</a:t>
            </a:r>
            <a:endParaRPr lang="en-A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Average = sum of the trials/number of trials 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Bounce efficiency = bounce height/drop height x 100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37498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Graphing :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You are now to draw a graph of bounce efficiency against the type of ball dropped.</a:t>
            </a:r>
          </a:p>
          <a:p>
            <a:r>
              <a:rPr lang="en-AU" dirty="0" smtClean="0"/>
              <a:t>This will be a bar graph </a:t>
            </a:r>
          </a:p>
          <a:p>
            <a:endParaRPr lang="en-AU" dirty="0"/>
          </a:p>
          <a:p>
            <a:r>
              <a:rPr lang="en-AU" sz="4400" dirty="0" smtClean="0"/>
              <a:t>Conclusion:</a:t>
            </a:r>
          </a:p>
          <a:p>
            <a:r>
              <a:rPr lang="en-AU" dirty="0" smtClean="0"/>
              <a:t>Write a paragraph that compares the efficiency of each type of ball</a:t>
            </a:r>
          </a:p>
          <a:p>
            <a:r>
              <a:rPr lang="en-AU" dirty="0" smtClean="0"/>
              <a:t>Explain why there are differences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9182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223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Bouncing ball efficiency Investigation</vt:lpstr>
      <vt:lpstr>Energy transformations</vt:lpstr>
      <vt:lpstr>PowerPoint Presentation</vt:lpstr>
      <vt:lpstr>Aim: </vt:lpstr>
      <vt:lpstr>Hypothesis</vt:lpstr>
      <vt:lpstr>Method</vt:lpstr>
      <vt:lpstr>Results</vt:lpstr>
      <vt:lpstr>Efficiency calculations</vt:lpstr>
      <vt:lpstr>Graphing :</vt:lpstr>
    </vt:vector>
  </TitlesOfParts>
  <Company>Queensland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Bouncing ball efficiency Investigation</dc:title>
  <dc:creator>SCHOT, Simone</dc:creator>
  <cp:lastModifiedBy>GILLIS, Murray (mgill66)</cp:lastModifiedBy>
  <cp:revision>8</cp:revision>
  <dcterms:created xsi:type="dcterms:W3CDTF">2018-10-22T00:36:53Z</dcterms:created>
  <dcterms:modified xsi:type="dcterms:W3CDTF">2018-10-24T02:13:32Z</dcterms:modified>
</cp:coreProperties>
</file>